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8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20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1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6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30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75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8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23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3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04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75630-354D-420B-83C2-05FC9DB49654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3968-6367-424E-8F4A-7A2127B68B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63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 trans="50000" pencil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47975"/>
          <a:stretch/>
        </p:blipFill>
        <p:spPr>
          <a:xfrm>
            <a:off x="2380334" y="4239636"/>
            <a:ext cx="7049111" cy="13945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869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1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6262" y="4797367"/>
            <a:ext cx="3352800" cy="701964"/>
          </a:xfrm>
          <a:prstGeom prst="rect">
            <a:avLst/>
          </a:prstGeom>
          <a:solidFill>
            <a:srgbClr val="FFFF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88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3805382" y="1025236"/>
            <a:ext cx="3140363" cy="535709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12000" y="655904"/>
            <a:ext cx="4451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Impossible to separate these </a:t>
            </a:r>
          </a:p>
          <a:p>
            <a:r>
              <a:rPr lang="en-IN" sz="2800" dirty="0" smtClean="0"/>
              <a:t>using linear </a:t>
            </a:r>
            <a:r>
              <a:rPr lang="en-IN" sz="2800" dirty="0" err="1" smtClean="0"/>
              <a:t>svm</a:t>
            </a:r>
            <a:endParaRPr lang="en-IN" sz="28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9337705" y="1610011"/>
            <a:ext cx="1" cy="1160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12000" y="2878136"/>
            <a:ext cx="46383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So, We need to transform data</a:t>
            </a:r>
          </a:p>
          <a:p>
            <a:r>
              <a:rPr lang="en-IN" sz="2800" dirty="0" smtClean="0"/>
              <a:t>Into a </a:t>
            </a:r>
            <a:r>
              <a:rPr lang="en-IN" sz="2800" dirty="0" err="1" smtClean="0"/>
              <a:t>highr</a:t>
            </a:r>
            <a:r>
              <a:rPr lang="en-IN" sz="2800" dirty="0" smtClean="0"/>
              <a:t> dimension</a:t>
            </a:r>
          </a:p>
          <a:p>
            <a:r>
              <a:rPr lang="en-IN" sz="2800" dirty="0" smtClean="0"/>
              <a:t>Ex. From 1-D to 2-D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5264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4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0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9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74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3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7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1760" y="828358"/>
            <a:ext cx="5293360" cy="2346960"/>
          </a:xfrm>
          <a:prstGeom prst="roundRect">
            <a:avLst/>
          </a:prstGeom>
          <a:solidFill>
            <a:schemeClr val="accent4"/>
          </a:solidFill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 smtClean="0"/>
              <a:t>Any Questions ?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4627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2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088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5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71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bijon guha</dc:creator>
  <cp:lastModifiedBy>bijon guha</cp:lastModifiedBy>
  <cp:revision>3</cp:revision>
  <dcterms:created xsi:type="dcterms:W3CDTF">2019-06-23T06:43:53Z</dcterms:created>
  <dcterms:modified xsi:type="dcterms:W3CDTF">2019-06-23T07:04:09Z</dcterms:modified>
</cp:coreProperties>
</file>